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335_ca_object_representations_media_60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tado del Entendimiento Humano (GD-O-008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íptico compuesto por 3 marcos de moldura negra, 3 placas de mármol negro, gris y blanco grabados en bajorelieve (al modo de las lápidas) con las palabras MISERIA, CONCRETO Y LUJURIA. Cada una atravesada, por una línea recta de tubo de vidrio inyectado con gas neón, en tubo revestido internamente con fósforo y gas neón y con tubo de vidrio inyectado con gas argón, respectivamente. transformador, panton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2025-09-29T06:14:07Z</dcterms:created>
  <dcterms:modified xsi:type="dcterms:W3CDTF">2025-09-29T06:14:07Z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