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29453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23245_ca_object_representations_media_35_large1.jpg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80657_ca_object_representations_media_34_large2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066925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exto Auxiliar para la Lectura del Cuadro Sin Titulo presentado por G Díaz en Galería Visuala.  (GD-D-00055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0574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Gonzalo Díaz. Obras 1982-1985 (GD-D-00054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">
  <a:themeElements>
    <a:clrScheme name="Theme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2025-07-23T13:44:18Z</dcterms:created>
  <dcterms:modified xsi:type="dcterms:W3CDTF">2025-07-23T13:44:18Z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