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368_ca_object_representations_media_19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861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ime and Tide. The Tyne International Exhibition of Contemporary Art (GD-D-0012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2025-12-16T10:57:05Z</dcterms:created>
  <dcterms:modified xsi:type="dcterms:W3CDTF">2025-12-16T10:57:05Z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