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0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1838_ca_object_representations_media_148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4643_ca_object_representations_media_256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098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onquén Gonzalo Díaz (GD-D-00294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765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ossier Lonquén de Gonzalo Díaz (GD-D-00258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2025-09-27T12:06:43Z</dcterms:created>
  <dcterms:modified xsi:type="dcterms:W3CDTF">2025-09-27T12:06:43Z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