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835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52_ca_object_representations_media_32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467_ca_object_representations_media_1321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99_ca_object_representations_media_1207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37_ca_object_representations_media_793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53_ca_object_representations_media_34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67_ca_object_representations_media_344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4_ca_object_representations_media_34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02_ca_object_representations_media_346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30_ca_object_representations_media_526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5_ca_object_representations_media_138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so de Lingüística General (GD-O-00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Ángeles: obra no identificada
b. Arcángeles: obra no identificada
c. Principados: obra no identificada
d. Potestades: obra no identificada
e. Las Virtudes: composición vertical de figuras de vacas en el centro letras y números agrupados en dos cuadrados. En la parte inferior un texto en letra manuscrita sobre lineas horizontales. Predominan los tonos amarillo, cian, rojo y negro.
f. Dominaciones: obra no identificada
g. Los Tronos: composición vertical de figuras de vacas en el centro letras y números agrupados en dos cuadrados. En la parte inferior un texto en letra manuscrita sobre lineas horizontales. Predominan los tonos verde, rosa, crudo y anaranjado.
h. Los Querubines: composición vertical de figuras de vacas en el centro letras y números agrupados en dos cuadrados. En la parte inferior un texto en letra manuscrita sobre lineas horizontales. Predominan los tonos claro pastel y negro.
i. Los Serafines: composición vertical de figuras de vacas en el centro letras y números agrupados en dos cuadrados. En la parte inferior un texto en letra manuscrita sobre lineas horizontales. Predominan los tonos anaranjados, rojos, cian y ver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95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aboración con "Autorretrato" de Inés Paulino (GD-O-02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del retrato del artista, a la izquierda se encuentra un retrato de busto y luego la imagen intervenid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 in Progress (GD-O-006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rimer Amore (GD-O-0074.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El Primer Amore en primera linea y una serie de imágenes como una cámara de fotos antigua, un tucán y una figura masculina cargando un bebé. Predominan los tonos; negro, rojo, fucsia y amarillo.
La ficha descriptiva del Museo de Artes Visuales, indica lo siguiente: 
Elementos icónicos y textuales (de arriba hacia abajo):
Escuadra de calce (arriba a la derecha: sobreimpresión tintas magenta y cyan)
El Primer Amore (arriba: tinta negra)
Métale Lengua (al medio: tinta negra)
Metalenguaje (abajo: tinta negra)
Imagen recortada de avíon Douglas del puente aéreo de Berlín (tinta verde)
Ilustración de libro de medicina de operación al ojo (fondo amarillo trama magenta)
Máquina fotográfica alto contraste (tinta negra)
Dibujo de Coré del Silabario Hispanoamericano (Pa-pá) (tinta negra)
Ilustración de vegetal asimilable a un falo-pene (tinta verde)
Imagen tramada del Museo nacional de Bellas Artes (el día de su inaugiuración) (tinta negra)
Signos más y menos (tinta magenta)
Manchas expresionistas (tintas magenta y cyan)
Tuvo que poner el grito en el cielo para acceder fugazmente, en el kilómetro cientocuatro, a la paranoica realidad de un constante desvarío
En capa de acrílico: tucán (tres tintas en sobreimpresión: cyan magenta negro) / cabeza vendada invertida (tinta amarill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punto y una cruz. El fondo es de tono roj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texto de cuatro párrafos.El fondo es de tono blanc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Bajo la imagen un texto en tres columnas. El fondo es de tono gr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de tono mostaza, tiene una lamina de acrílico del mismo tamaño en la parte de abajo del papel. Bajo la imagen tiene un texto en dos filas. El fondo es de tono gr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políptico) (GD-O-01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líptico formado por cuatro paneles que presentan en su parte superior una fotografía de una casas vista desde la vereda de enfrente, la cual presenta una luz encendida que se ve por la ventana del segundo piso.  Bajo la fotografía cada panel presenta un papel mural con un color y diseño específico, sobre los cuales se despliega un texto impreso en color negro. Todos de diferente extensió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ela Eltit, la degollada (GD-O-0248.a)]]></a:t>
            </a:r>
          </a:p>
        </p:txBody>
      </p:sp>
    </p:spTree>
  </p:cSld>
  <p:clrMapOvr>
    <a:masterClrMapping/>
  </p:clrMapOvr>
</p:sld>
</file>

<file path=ppt/theme/theme1.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2025-12-15T23:41:25Z</dcterms:created>
  <dcterms:modified xsi:type="dcterms:W3CDTF">2025-12-15T23:41:25Z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