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7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6935_ca_object_representations_media_1664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955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hiloé intervenido (GD-D-00503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2025-12-16T09:47:19Z</dcterms:created>
  <dcterms:modified xsi:type="dcterms:W3CDTF">2025-12-16T09:47:19Z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