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35369"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theme/theme1.xml><?xml version="1.0" encoding="utf-8"?>
<a:theme xmlns:a="http://schemas.openxmlformats.org/drawingml/2006/main" name="Theme54">
  <a:themeElements>
    <a:clrScheme name="Theme5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2025-12-15T17:18:16Z</dcterms:created>
  <dcterms:modified xsi:type="dcterms:W3CDTF">2025-12-15T17:18:16Z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