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372_ca_object_representations_media_162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756_ca_object_representations_media_217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ile Arte Actual (GD-D-0008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933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Pintura en Chile. Desde la Colonia hasta 1981 (GD-D-0001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2025-12-15T21:42:30Z</dcterms:created>
  <dcterms:modified xsi:type="dcterms:W3CDTF">2025-12-15T21:42:30Z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