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01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199_ca_object_representations_media_161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5_ca_object_representations_media_106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752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ápiz Nº 169/170 (GD-D-002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486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Versiones del Sur/ Eztetyka del sueño (GD-D-00205)]]></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2025-07-23T09:44:57Z</dcterms:created>
  <dcterms:modified xsi:type="dcterms:W3CDTF">2025-07-23T09:44:57Z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