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3801_ca_object_representations_media_1175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985_ca_object_representations_media_9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658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o Introducción al Paisaje Chileno (GD-O-002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anel A: Cortina de Humo (Ella) para filosofar con el martillo
Obra rectangular, orientación vertical. Composición en base a figura femenina sentada en una silla giratoria, con las piernas recogidas, vista de perfil derecho. La retratada tiene el pelo claro, lleva una malla amarilla y sostiene un cigarrillo con su mano derecha. Fondo en tono amarillo, verde y rosado. Predominio de tonos claros.
Marco delgado de aluminio.
Panel B: Muletillas para la danza (Ellos)
Obra rectangular, orientación vertical. Composición en base a figura femenina desnuda sostenida por dos figuras masculinas esbozadas. Bajo la figura femenina principal se distingue otra mujer en el suelo. Acompañan al grupo dos caballos, uno negro y otros gris. Fondo en tono amarillo.
Marco delgado de aluminio.
Panel C: Aspectos ocultos (El) de la ronda nocturna”
Obra rectangular, orientación vertical. Composición en base a figura de un ciclista accidentado en una autopista. Predominio de tonos azul verdoso y negro.
Marco delgado de aluminio.
Cada panel/ los tres paneles se montan con un vidrio.
Referencia Surdoc 2024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o Introducción al Paisaje Chileno (GD-D-0000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2025-09-28T21:14:25Z</dcterms:created>
  <dcterms:modified xsi:type="dcterms:W3CDTF">2025-09-28T21:14:25Z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