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100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0">
  <a:themeElements>
    <a:clrScheme name="Theme5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2025-07-26T01:35:31Z</dcterms:created>
  <dcterms:modified xsi:type="dcterms:W3CDTF">2025-07-26T01:35:31Z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