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1009_ca_object_representations_media_14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olor de la Historia (GD-D-0028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2025-07-25T12:11:22Z</dcterms:created>
  <dcterms:modified xsi:type="dcterms:W3CDTF">2025-07-25T12:11:22Z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