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8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7296_ca_object_representations_media_84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669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evista Creación del Instituto de Estética y Teoría de las Artes Nº 14 (GD-D-00148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2025-12-16T21:13:43Z</dcterms:created>
  <dcterms:modified xsi:type="dcterms:W3CDTF">2025-12-16T21:13:43Z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