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500_ca_object_representations_media_27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479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16 (GD-D-0017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2025-12-18T00:44:27Z</dcterms:created>
  <dcterms:modified xsi:type="dcterms:W3CDTF">2025-12-18T00:44:27Z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