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01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1_ca_object_representations_media_31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507_ca_object_representations_media_339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8501_ca_object_representations_media_1399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1739_ca_object_representations_media_373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611_ca_object_representations_media_378_large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ítulo no identificado (GD-O-00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rabado vertical con tres caballos caídos, cada uno en tres niveles diferentes. Al pie del grabado, esta escrito con lápiz grafito: y te haré volver a esta tierra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62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n título (GD-O-007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mposición rectangular vertical con siluetas de color negro. Algunas partes de cuerpos humanos donde esta escrito Cristalización, Aqueronte y Babilonia. En la esquina superior derecha y en vertical esta el horizonte de dos lugares, sobre ellos tiene escrito las palabras Estigia y Babel. Sobre ellas tres verticales una de tono amarillo y dos verde. En los bordes superiores tiene marcas gráficas del oficio de la impresión. 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574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amuflaje versus Kosmetika (GD-O-0120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383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cus amoenus (GD-O-0124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62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¿Dónde los restos? ¿En qué zona los desperdicios? (GD-O-013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otografía de un grupo de tres personas, dos de pie y una sentada sobre la arena, delante de una roca. Al lado derecho se observa un recuadro con imagen en tonos azules del mar, unas rocas y el cielo. En la parte superior de la obra, sobre la roca, de despliega el texto del Artículo 79 del Código Civil. Al costado derecho se lee en letras negras una frase interrogativa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2025-09-29T05:31:43Z</dcterms:created>
  <dcterms:modified xsi:type="dcterms:W3CDTF">2025-09-29T05:31:43Z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