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1212"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9326_ca_object_representations_media_432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53911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olítica de la Perspectiva (GD-O-0190)]]></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Obra compuesta por seis recuadros con imágenes, en filas de tres y separados al centro por un texto que se entrecorta en la intersección de las imágenes. La fila superior presenta dos imágenes en los extremos, fragmentos de pintura al óleo en lo que sólo se ve la parte inferior del cuadro. Al centro se observa una imagen de un grupo de carabineros montados a caballo, en primer plano se observa uno de ellos cayendo al suelo junto a su caballo que también cae y en tercer plano se observan dos personas, una de ellas va caminando y la otra va en bicicleta. Al centro de la obra se despliega un texto en letras negras y bajo este, se observan las tres imágenes inferiores. Los tres recuadros grafican una misma escena, el momento en el que el carabinero cae al suelo y su caballo también.]]></a:t>
            </a:r>
          </a:p>
        </p:txBody>
      </p:sp>
    </p:spTree>
  </p:cSld>
  <p:clrMapOvr>
    <a:masterClrMapping/>
  </p:clrMapOvr>
</p:sld>
</file>

<file path=ppt/theme/theme1.xml><?xml version="1.0" encoding="utf-8"?>
<a:theme xmlns:a="http://schemas.openxmlformats.org/drawingml/2006/main" name="Theme9">
  <a:themeElements>
    <a:clrScheme name="Theme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2025-12-16T08:48:59Z</dcterms:created>
  <dcterms:modified xsi:type="dcterms:W3CDTF">2025-12-16T08:48:59Z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