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460_ca_object_representations_media_166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19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wd paintings of revolutionary draws Outrage in South America (GD-D-0049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2025-09-27T03:59:12Z</dcterms:created>
  <dcterms:modified xsi:type="dcterms:W3CDTF">2025-09-27T03:59:12Z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