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945_ca_object_representations_media_40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mera Obscura (GD-O-016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torce palabras escritas en mayúsculas en tubo de vidrio inyectado con gas neón, instaladas en los muros del espacio de exhibición, pintado e iluminado de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2025-12-16T08:48:49Z</dcterms:created>
  <dcterms:modified xsi:type="dcterms:W3CDTF">2025-12-16T08:48:49Z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