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998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2802_ca_object_representations_media_721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9161_ca_object_representations_media_223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384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Quadrivium ad usum Delphini (GD-O-014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formada por catorce estaciones de vía crucis, donde se disponen catorce trípodes, catorce pinturas de marina al óleo, catorce repisas, catorce túneles en yeso con pequeño barco de hojalata, treintaitrés números romanos en bronce, catorce palabras procesadas para diapositivas y proyectadas simultáneamente, mediante catorce máquinas proyectoras con dispositivo de oscilación, sobre el muro.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764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a imagen llamada palabra (GD-D-00284)]]></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2025-12-16T11:15:07Z</dcterms:created>
  <dcterms:modified xsi:type="dcterms:W3CDTF">2025-12-16T11:15:07Z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