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71997"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8604_ca_object_representations_media_122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0121_ca_object_representations_media_735_large2.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3837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Medidas Preventivas. Arte y Ensayo. Conmemoración del matanza de la escuela Santa María de Iquique (GD-D-0024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21431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Desierto Avanza (GD-O-0165)]]></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realizada al interior de una cabina expositiva conformada por veintiún textos escritos en mayúscula realizados en vinilo de corte transparente, distribuidos de a siete e instalados en tres muros blancos (sur, poniente y norte). Cada texto presenta a su izquierda un alambre de línea irregular con un volumen, también irregular, hecho manualmente con una masilla de color blanco. El espacio está iluminado con luz de sodio por lo que vira todo a un tono amarillento cálido.  ]]></a:t>
            </a:r>
          </a:p>
        </p:txBody>
      </p:sp>
    </p:spTree>
  </p:cSld>
  <p:clrMapOvr>
    <a:masterClrMapping/>
  </p:clrMapOvr>
</p:sld>
</file>

<file path=ppt/theme/theme1.xml><?xml version="1.0" encoding="utf-8"?>
<a:theme xmlns:a="http://schemas.openxmlformats.org/drawingml/2006/main" name="Theme41">
  <a:themeElements>
    <a:clrScheme name="Theme4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2025-12-16T03:28:44Z</dcterms:created>
  <dcterms:modified xsi:type="dcterms:W3CDTF">2025-12-16T03:28:44Z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