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9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8799_ca_object_representations_media_1207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0671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roject in Progress (GD-O-0065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2025-09-28T23:38:05Z</dcterms:created>
  <dcterms:modified xsi:type="dcterms:W3CDTF">2025-09-28T23:38:05Z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