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0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5814_ca_object_representations_media_32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630_ca_object_representations_media_274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510_ca_object_representations_media_253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2944_ca_object_representations_media_279_large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76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uera de Serie (GD-D-00051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xtremoccidente Nº 3 (GD-D-00210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145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rte y Política (GD-D-00225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33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otizsheft (GD-D-00315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2025-12-15T20:50:26Z</dcterms:created>
  <dcterms:modified xsi:type="dcterms:W3CDTF">2025-12-15T20:50:26Z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