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45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85_ca_object_representations_media_10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001_ca_object_representations_media_10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199_ca_object_representations_media_161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486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 Versiones del Sur/ Eztetyka del sueño (GD-D-0020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vista Iberoamericana Vol. LXIX Nº202 (GD-D-0020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752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ápiz Nº 169/170 (GD-D-0020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2025-07-23T13:44:28Z</dcterms:created>
  <dcterms:modified xsi:type="dcterms:W3CDTF">2025-07-23T13:44:28Z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