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500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319_ca_object_representations_media_2172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2949_ca_object_representations_media_2192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0001_ca_object_representations_media_107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7051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5 Versiones del Sur/ Eztetyka del sueño (GD-D-002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38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ápiz Nº 169/170 (GD-D-0020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05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Iberoamericana Vol. LXIX Nº202 (GD-D-00206)]]></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2025-12-16T09:52:15Z</dcterms:created>
  <dcterms:modified xsi:type="dcterms:W3CDTF">2025-12-16T09:52:15Z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