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45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011_ca_object_representations_media_37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7625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l Calor del Pensamiento (GD-O-0148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Nueve placas de cerámica refractaria conectada al flujo eléctrico mediante un conector magnético que corta el flujo una vez alcanzado el máximo de incandescencia y al enfriarse lo vuelve a encender. Las placas presentan un calado que forma cada una de las letras de una frase en alemán. En el interior de cada letra pasa una resistencia eléctrica.
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3">
  <a:themeElements>
    <a:clrScheme name="Theme7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2025-09-28T08:31:00Z</dcterms:created>
  <dcterms:modified xsi:type="dcterms:W3CDTF">2025-09-28T08:31:00Z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