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94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2025-12-18T10:20:20Z</dcterms:created>
  <dcterms:modified xsi:type="dcterms:W3CDTF">2025-12-18T10:20:20Z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