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2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259_ca_object_representations_media_240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5814_ca_object_representations_media_32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804_ca_object_representations_media_188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9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Separata N°4 (GD-D-00022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76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uera de Serie (GD-D-00051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5148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useo Abierto (GD-D-0009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2025-12-16T00:48:57Z</dcterms:created>
  <dcterms:modified xsi:type="dcterms:W3CDTF">2025-12-16T00:48:57Z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