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_ca_object_representations_media_57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ueños Privados, Ritos Públicos (GD-D-00087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2025-12-18T10:11:59Z</dcterms:created>
  <dcterms:modified xsi:type="dcterms:W3CDTF">2025-12-18T10:11:59Z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