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276_ca_object_representations_media_47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'Ami du Peuple (GD-O-02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compuesta por 14 alzaprimas de madera, que en su base presenta un texto realizado en tubos de vidrio inyectado con gas argón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2025-12-16T08:45:48Z</dcterms:created>
  <dcterms:modified xsi:type="dcterms:W3CDTF">2025-12-16T08:45:48Z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