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645_ca_object_representations_media_44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723_ca_object_representations_media_43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958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stival Downey (GD-D-00069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288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stival Downey (GD-D-0006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2025-07-25T12:11:17Z</dcterms:created>
  <dcterms:modified xsi:type="dcterms:W3CDTF">2025-07-25T12:11:17Z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