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presProps" Target="presProps.xml"/>
  <Relationship Id="rId14" Type="http://schemas.openxmlformats.org/officeDocument/2006/relationships/viewProps" Target="viewProps.xml"/>
  <Relationship Id="rId15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5512828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398_ca_object_representations_media_321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17_ca_object_representations_media_320_large10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17_ca_object_representations_media_320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810_ca_object_representations_media_487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9614_ca_object_representations_media_486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1914_ca_object_representations_media_485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0686_ca_object_representations_media_322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243_ca_object_representations_media_484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201_ca_object_representations_media_1153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5531_ca_object_representations_media_1150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1146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 Sueño del Uroboro (GD-O-0013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leo con un ave aguileña en primer plano, tiene sus alas semi abiertas y lleva en sus garras una serpiente. El fondo es de tono amarillo, sobre el piso se proyecta una sombra del animal.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3337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ncerbero (GD-O-0012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leo que tiene en primer plano un animal cuadrúpedo con una cola que se le ve entre las piernas y una lengua bífida. En el fondo y marcando un horizonte en la parte superior del cuadro, se ve lejos una silueta de construcciones. El animal ha sido coloreado con una aguada y da una sombra hacia el piso que es de tono calipso. El cielo es blanco. 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3337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ncerbero (GD-O-0012.1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leo que tiene en primer plano un animal cuadrúpedo con una cola que se le ve entre las piernas y una lengua bífida. En el fondo y marcando un horizonte en la parte superior del cuadro, se ve lejos una silueta de construcciones. El animal ha sido coloreado con una aguada y da una sombra hacia el piso que es de tono calipso. El cielo es blanco. 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686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ítulo no identificado (GD-O-0020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ríptico completo visualmente no identificado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434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an Jorge y El Dragon (GD-O-0019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mposición de tres cuadros.
Panel A: Composición que presenta un árbol hacia el sector superior derecho del cuadro, en su sombra se ve la silueta de una persona que lleva una especie de espada. 
Panel B: Composición que presenta en la esquina superior derecha una forma que va modificándose. 
Panel C: Composición que presenta en la esquina superior derecha una forma que va modificándose y que se agranda hacia el extremo inferior. 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434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an Jorge y El Dragon (GD-O-0018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3147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s Faenas de Babel (GD-O-0017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ítulo no identificado (GD-O-0016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Óleo de un animal simio en primer plano y del que se proyecta su sombra. En el horizonte una península con una construcción.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81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ítulo no identificado (GD-O-0015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81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ítulo no identificado (GD-O-0014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9">
  <a:themeElements>
    <a:clrScheme name="Theme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2025-12-19T02:40:13Z</dcterms:created>
  <dcterms:modified xsi:type="dcterms:W3CDTF">2025-12-19T02:40:13Z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