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5994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49_ca_object_representations_media_638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143_ca_object_representations_media_1709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658_ca_object_representations_media_1707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37_ca_object_representations_media_1706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275_ca_object_representations_media_170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527_ca_object_representations_media_1703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130_ca_object_representations_media_1702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357_ca_object_representations_media_1700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119_ca_object_representations_media_1698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067_ca_object_representations_media_1696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203_ca_object_representations_media_1694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521_ca_object_representations_media_1723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548_ca_object_representations_media_169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26_ca_object_representations_media_1691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109_ca_object_representations_media_201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966_ca_object_representations_media_88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229_ca_object_representations_media_1581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906_ca_object_representations_media_232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98_ca_object_representations_media_231_large26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82_ca_object_representations_media_1722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805_ca_object_representations_media_1721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989_ca_object_representations_media_1720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848_ca_object_representations_media_171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890_ca_object_representations_media_1716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305_ca_object_representations_media_1712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987_ca_object_representations_media_1710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Estado de Derecho (Caracas) (GD-O-013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osición formada por tres hileras horizontales de moldura y tres filas verticales de nueve ornamentos, que presentan a su vez, en los espacios libres entre elementos, nueve artículos del código civil en autoadhesivo negro sobre el muro de color rojo.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acas Intervenciones en el MBA (GD-D-00524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MBA y la intervención de un hito (GD-D-00523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venciones en el espacio (GD-D-0052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seo de Bellas Artes (GD-D-00521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a nueva mirada (GD-D-00520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90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seo de Bellas Artes (GD-D-00519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019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nce artistas internacionales toman por "asalto" el Museo de Bellas Artes de Caracas (GD-D-00518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57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espacio: lugar para el concepto (GD-D-0051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57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enda de fin de semana: Intervenciones en el espacio (GD-D-00516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00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uis Camnitzer: al espectador hay que educarlo (GD-D-00515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09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espacio del MBA en la mira de los artistas (GD-D-0053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09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venciones en el espacio del MBA (GD-D-00514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24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MBA "intervenido" (GD-D-00513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venciones en el espacio. Diálogos en el MBA. Serie Reflexiones en el Museo (GD-D-0018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14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de Crítica Cultural. Número 12 (GD-D-00160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venciones en el espacio. La historia de un proyecto. Museo de Bellas Artes de Caracas (GD-D-00157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Art Nexus Nº 20 (GD-D-00156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ta Flash Art International Nº 188 (GD-D-0015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38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venciones en el espacio (GD-D-00531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43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espacio del Bellas Artes en las manos de Kosuth y Díaz (GD-D-00530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seo de Bellas Artes (GD-D-00529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71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seo de Bellas Artes (GD-D-00528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486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venido Museo de Bellas Artes (GD-D-0052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00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pacio de intervenciones creadoras (GD-D-00526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52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nce miradas (GD-D-00525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2025-09-27T03:27:49Z</dcterms:created>
  <dcterms:modified xsi:type="dcterms:W3CDTF">2025-09-27T03:27:49Z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