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90515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29_ca_object_representations_media_632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60_ca_object_representations_media_158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514_ca_object_representations_media_2193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65_ca_object_representations_media_1580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09_ca_object_representations_media_1669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83_ca_object_representations_media_166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856_ca_object_representations_media_166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804_ca_object_representations_media_168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123_ca_object_representations_media_168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134_ca_object_representations_media_166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79_ca_object_representations_media_1665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estaciones, cada una compuesta por una repisa de acero lacado, cuatro figuras de animales fundidas en plomo: zorro, oveja, pato y gallo, trípode con foco, texto de plomo, texto adhesivo pegado al muro pintado de gri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yecto Fábulas Amorales de la Provincia para 23ª Bienal de Sao Paulo  (GD-D-003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Nuestra América Nº 13 (GD-D-0017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materialización, Mari Carmen Ramírez
 (GD-D-0015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jeando la Bienal de la polémica (GD-D-005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076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sencia chilena en la Bienal de Sao Paulo (GD-D-005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448925" cy="4572000"/>
          <a:chOff x="0" y="228600"/>
          <a:chExt cx="10448925" cy="4572000"/>
        </a:xfrm>
      </p:grpSpPr>
      <p:pic>
        <p:nvPicPr>
          <p:cNvPr id="1" name="" descr="Image"/>
          <p:cNvPicPr>
            <a:picLocks noChangeAspect="1"/>
          </p:cNvPicPr>
          <p:nvPr/>
        </p:nvPicPr>
        <p:blipFill>
          <a:blip r:embed="rId2"/>
          <a:stretch>
            <a:fillRect/>
          </a:stretch>
        </p:blipFill>
        <p:spPr>
          <a:xfrm>
            <a:off x="457200" y="1371600"/>
            <a:ext cx="999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enal de Sao Paulo reúne artistas de 75 países (GD-D-005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762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rnidad clásica (GD-D-005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514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ones y reacciones de un envío (GD-D-005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76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enal de Sao Paulo (GD-D-005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rritorio independiente del arte (GD-D-00504)]]></a:t>
            </a:r>
          </a:p>
        </p:txBody>
      </p:sp>
    </p:spTree>
  </p:cSld>
  <p:clrMapOvr>
    <a:masterClrMapping/>
  </p:clrMapOvr>
</p:sld>
</file>

<file path=ppt/theme/theme1.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2025-12-16T12:41:17Z</dcterms:created>
  <dcterms:modified xsi:type="dcterms:W3CDTF">2025-12-16T12:41:17Z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