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89_ca_object_representations_media_27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159_ca_object_representations_media_273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81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vés de la trama (GD-D-0024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22 (GD-D-002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2025-07-23T14:27:01Z</dcterms:created>
  <dcterms:modified xsi:type="dcterms:W3CDTF">2025-07-23T14:27:01Z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