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80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7803_ca_object_representations_media_275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1510_ca_object_representations_media_253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4643_ca_object_representations_media_256_large3.jp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1838_ca_object_representations_media_148_large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0288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Revista de Teoría del Arte Nº 10 (GD-D-00218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3145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rte y Política (GD-D-00225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765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Dossier Lonquén de Gonzalo Díaz (GD-D-00258)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098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onquén Gonzalo Díaz (GD-D-00294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2025-12-15T20:50:26Z</dcterms:created>
  <dcterms:modified xsi:type="dcterms:W3CDTF">2025-12-15T20:50:26Z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