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599_ca_object_representations_media_174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4672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íaz: una instalación (GD-D-0054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2025-12-16T10:56:40Z</dcterms:created>
  <dcterms:modified xsi:type="dcterms:W3CDTF">2025-12-16T10:56:40Z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