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138_ca_object_representations_media_191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57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completes successful tour to Latin America (GD-D-0045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2025-12-19T00:10:19Z</dcterms:created>
  <dcterms:modified xsi:type="dcterms:W3CDTF">2025-12-19T00:10:19Z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