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360_ca_object_representations_media_161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97_ca_object_representations_media_5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Bienal de Artes Visuales del Mercosur (GD-D-0017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para Fotoperformance (GD-D-0008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2025-09-27T03:28:55Z</dcterms:created>
  <dcterms:modified xsi:type="dcterms:W3CDTF">2025-09-27T03:28:55Z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