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0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5138_ca_object_representations_media_338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ítulo no identificado  (GD-O-0067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bra no identificada visualmente, a la fecha no existen registros de ella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2025-09-28T16:26:34Z</dcterms:created>
  <dcterms:modified xsi:type="dcterms:W3CDTF">2025-09-28T16:26:34Z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