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599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597_ca_object_representations_media_167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975_ca_object_representations_media_10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800_ca_object_representations_media_267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82_ca_object_representations_media_7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871_ca_object_representations_media_2207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345_ca_object_representations_media_37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806_ca_object_representations_media_22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259_ca_object_representations_media_240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468_ca_object_representations_media_171_large17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460_ca_object_representations_media_1663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334_ca_object_representations_media_167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21_ca_object_representations_media_1673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23_ca_object_representations_media_166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3_ca_object_representations_media_166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944_ca_object_representations_media_27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536_ca_object_representations_media_249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630_ca_object_representations_media_274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cuatro D (GD-D-00499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43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prit de Corps (GD-D-0019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Crítica Cultural Nº 8 (GD-D-00138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iseño Nº 27 (GD-D-0013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úmero Quebrado Nº 2 (GD-D-0009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52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garjo Rojo, media luna las armas de su frente, a 3.181 Km. por hora 38 piezas de Once-Ayunador, el Siete-Montañas (GD-D-0005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& Textos. Envío a la 5ª Bienal de Sidney (GD-D-00032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eparata N°4 (GD-D-00022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81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V Bienal de Medellín (GD-D-00013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wd paintings of revolutionary draws Outrage in South America (GD-D-0049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43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defensa del pintor Dávila y su Bolivar (GD-D-00497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a (GD-D-0049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62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scuela de Santiago y la década (GD-D-0049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81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os Nacionales y académicos preocupados por el caso Dávila (GD-D-0049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izsheft (GD-D-0031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úbrica (GD-D-0021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tremoccidente Nº 3 (GD-D-00210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2025-09-27T03:28:11Z</dcterms:created>
  <dcterms:modified xsi:type="dcterms:W3CDTF">2025-09-27T03:28:11Z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