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919_ca_object_representations_media_31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253_ca_object_representations_media_178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692_ca_object_representations_media_2153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187_ca_object_representations_media_1530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4981_ca_object_representations_media_174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734_ca_object_representations_media_173_large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Kilómetro 104 Serigrafías (GD-D-0005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52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at du yu min? (Modo de ponerse) Protocolo 5. Acuerdo de Mayo (GD-D-0004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81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1793 L´Ami du Peuple (Modus cogitandi) Acuerdos de mayo Protocolo 3 (GD-D-00042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52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cuerdos de Mayo Díaz-Mellado (GD-D-00041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05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& Textos. Envío a la 5ª Bienal de Sydney. Gonzalo Díaz/Eugenio Dittborn (GD-D-00034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05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adernos de/para el análisis 1 (GD-D-000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2025-09-27T19:13:38Z</dcterms:created>
  <dcterms:modified xsi:type="dcterms:W3CDTF">2025-09-27T19:13:38Z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