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49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6372_ca_object_representations_media_1622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526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hile Arte Actual (GD-D-00082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2025-12-15T19:58:20Z</dcterms:created>
  <dcterms:modified xsi:type="dcterms:W3CDTF">2025-12-15T19:58:20Z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