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02_ca_object_representations_media_174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59_ca_object_representations_media_269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95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54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17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2025-12-15T21:05:34Z</dcterms:created>
  <dcterms:modified xsi:type="dcterms:W3CDTF">2025-12-15T21:05:34Z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