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717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801_ca_object_representations_media_1175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67_ca_object_representations_media_1886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206_ca_object_representations_media_1821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28_ca_object_representations_media_1818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173_ca_object_representations_media_1471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985_ca_object_representations_media_9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18_ca_object_representations_media_203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877_ca_object_representations_media_1824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842_ca_object_representations_media_1829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74_ca_object_representations_media_1826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63_ca_object_representations_media_2030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54_ca_object_representations_media_203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48_ca_object_representations_media_1817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651_ca_object_representations_media_1823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658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Hijos de la Dicha o Introducción al Paisaje Chileno (GD-O-0027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nel A: Cortina de Humo (Ella) para filosofar con el martillo
Obra rectangular, orientación vertical. Composición en base a figura femenina sentada en una silla giratoria, con las piernas recogidas, vista de perfil derecho. La retratada tiene el pelo claro, lleva una malla amarilla y sostiene un cigarrillo con su mano derecha. Fondo en tono amarillo, verde y rosado. Predominio de tonos claros.
Marco delgado de aluminio.
Panel B: Muletillas para la danza (Ellos)
Obra rectangular, orientación vertical. Composición en base a figura femenina desnuda sostenida por dos figuras masculinas esbozadas. Bajo la figura femenina principal se distingue otra mujer en el suelo. Acompañan al grupo dos caballos, uno negro y otros gris. Fondo en tono amarillo.
Marco delgado de aluminio.
Panel C: Aspectos ocultos (El) de la ronda nocturna”
Obra rectangular, orientación vertical. Composición en base a figura de un ciclista accidentado en una autopista. Predominio de tonos azul verdoso y negro.
Marco delgado de aluminio.
Cada panel/ los tres paneles se montan con un vidrio.
Referencia Surdoc 2024.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14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áfica, Pintura y Escultura en Bellas Artes (GD-D-00371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1144250" cy="4572000"/>
          <a:chOff x="0" y="228600"/>
          <a:chExt cx="1114425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687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to concurso de pintura, grabado y escultura (GD-D-00370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24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 profesionales becados en Italia (GD-D-00369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 Concurso de Pintura Colocadora Nacional de Valores (GD-D-00010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57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Hijos de la Dicha o Introducción al Paisaje Chileno (GD-D-0000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lástica (GD-D-00379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ocadora Nacional de Valores 1980. Para todos los gustos (GD-D-00378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28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te Joven en la plástica chilena (GD-D-00377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38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catálogo del miedo (GD-D-0037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91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xto Concurso de la Colocadora (GD-D-00375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48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Hijos de la Dicha y otros premios (GD-D-0037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19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el Museo de Bellas Artes… (GD-D-0037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90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to concurso Colocadora Nacional de Valores (GD-D-00372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2025-09-27T06:44:06Z</dcterms:created>
  <dcterms:modified xsi:type="dcterms:W3CDTF">2025-09-27T06:44:06Z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