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929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016_ca_object_representations_media_186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05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 búsqueda de nuevos lenguajes y formas de expresión artística (GD-D-00400)]]></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2025-09-28T16:24:28Z</dcterms:created>
  <dcterms:modified xsi:type="dcterms:W3CDTF">2025-09-28T16:24:28Z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