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presProps" Target="presProps.xml"/>
  <Relationship Id="rId26" Type="http://schemas.openxmlformats.org/officeDocument/2006/relationships/viewProps" Target="viewProps.xml"/>
  <Relationship Id="rId2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799241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780_ca_object_representations_media_740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231_ca_object_representations_media_2082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8212_ca_object_representations_media_2081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18_ca_object_representations_media_2080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235_ca_object_representations_media_2021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5735_ca_object_representations_media_2020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5203_ca_object_representations_media_2019_large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302_ca_object_representations_media_2079_large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683_ca_object_representations_media_2078_large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7092_ca_object_representations_media_2077_large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8234_ca_object_representations_media_260_large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2193_ca_object_representations_media_2090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284_ca_object_representations_media_2164_large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0522_ca_object_representations_media_1633_large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8655_ca_object_representations_media_134_large2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7251_ca_object_representations_media_2089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9603_ca_object_representations_media_2088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094_ca_object_representations_media_2087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1360_ca_object_representations_media_2086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113_ca_object_representations_media_2085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933_ca_object_representations_media_2084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0306_ca_object_representations_media_2083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196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 Neón es Miseria (GD-O-0218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torce frases formadas por cuatro palabras, escritas en letras mayúsculas en tubo de vidrio inyectado con gas neón, instaladas en el muro exterior del edificio que alberga a Galería D21 y, al mismo tiempo, en Galería Metropolitana.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76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nzalo Díaz intervendrá con neón dos galerías de arte en Santiago (GD-D-00659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66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nzalo Díaz intervendrá con neón dos galerías de arte en Santiago (GD-D-00658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66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nzalo Díaz intervendrá con neón dos galerías de arte en Santiago (GD-D-00657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524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nzalo Díaz deja recados eléctricos en dos comunas (GD-D-00656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1718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nzalo Díaz instala por un año obra pública con luces de neón (GD-D-00655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38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ecaída luminosa de Gonzalo Díaz (GD-D-00654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66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 Neón es Miseria de Gonzalo Díaz (GD-D-00653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6002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 Neón es Miseria de Gonzalo Díaz (GD-D-00652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66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 Neón es Miseria de Gonzalo Díaz (GD-D-00651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764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rte y Política 2005 - 2015 (GD-D-00297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955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ovidencia con Lyon ¿Alguien sabe qué onda este neón? (GD-D-00667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240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alería Metropolitana 2011-2017... (GD-D-00296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81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vista Art Nexus Nº 103 (GD-D-00291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 Neón es Miseria (GD-D-00267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4097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 neón es miseria del premio nacional de arte Gonzalo Díaz quedó registrado en un catálogo (GD-D-00666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66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nzalo Díaz: pionero en el uso del neon en el arte chileno (GD-D-00665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76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"El neón es miseria", Gonzalo Díaz (GD-D-00664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33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 Neón es Miseria (GD-D-00663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66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alería D21 y Galería Metropolitana - El Neón es Miseria, Gonzalo Díaz (GD-D-00662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66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nzalo Díaz en las fachas de Santiago (GD-D-00661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504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bre "El Neón es Miseria", de Gonzalo Díaz (GD-D-00660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">
  <a:themeElements>
    <a:clrScheme name="Theme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22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2025-09-27T12:28:59Z</dcterms:created>
  <dcterms:modified xsi:type="dcterms:W3CDTF">2025-09-27T12:28:59Z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