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049_ca_object_representations_media_115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617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Medellín) (GD-O-002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nel A: Obra rectangular casi cuadrada, orientación vertical. Composición en base a figura humana acostada en el piso, lleva casco, tricota y calza. Esta acostado sobre una bicicleta. El retratado esta en el piso. Fondo en tono verde, negro y amarillo. Predominio de formas torcidas.
Panel B: Obra rectangular casi cuadrada, orientación vertical. Composición en base a figura humana acostada en el piso, lleva casco, y proyecta una sombra hacia la parte baja. Fondo en tono rojo, naranjo, negro verde. Predominio de formas torcida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2025-07-23T13:44:33Z</dcterms:created>
  <dcterms:modified xsi:type="dcterms:W3CDTF">2025-07-23T13:44:33Z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