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6195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99_ca_object_representations_media_66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93_ca_object_representations_media_1964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329_ca_object_representations_media_1962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2_ca_object_representations_media_196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514_ca_object_representations_media_195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252_ca_object_representations_media_195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982_ca_object_representations_media_195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512_ca_object_representations_media_1803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960_ca_object_representations_media_1802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42_ca_object_representations_media_180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83_ca_object_representations_media_2178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77_ca_object_representations_media_1978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637_ca_object_representations_media_197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296_ca_object_representations_media_197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38_ca_object_representations_media_197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252_ca_object_representations_media_1971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556_ca_object_representations_media_196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26_ca_object_representations_media_1967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573_ca_object_representations_media_1966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tortugas) (GD-O-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en alemán escrita por medio de letras de gran tamaño, acostadas, sobre un total de 205 tortugas de bronce, dispuestas sobre el hall del Museo de Arte Contemporáneo, formando una línea sinuosa. Cada letra está fabricada en metal solo en su contorno, quedando un espacio vacío relleno de tierra y pasto, transformándose en jardineras. Las tortugas están todas dispuestas con sus cabezas mirando hacia el acceso del muse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33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aso de las letras en estado vegetal (GD-D-0059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71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as tortugas (GD-D-0059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93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rtugas en el MAC (GD-D-0059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47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garabatos de Wols (GD-D-0059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 tortugas de Gonzalo Díaz en el Museo de Arte Contemporáneo de la U. de Chile (GD-D-0059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14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embestida de Gonzalo Díaz (GD-D-005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14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 las instalaciones se ve muy poco oficio y mucha estupidez" (GD-D-0058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19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D-0058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darás extenuado de tanto arte (GD-D-0058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 MAC 1998 – 2005 (GD-D-002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24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rollo del arte (GD-D-0060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009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enda Urbana enero (GD-D-006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D-006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21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osiciones en el MAC (GD-D-005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95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íaz, el coloso (GD-D-0059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7543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aso de tortuga (GD-D-0059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09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alación Tratado del Entendimiento Humano (GD-D-0059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iembre en el MAC (GD-D-00595)]]></a:t>
            </a:r>
          </a:p>
        </p:txBody>
      </p:sp>
    </p:spTree>
  </p:cSld>
  <p:clrMapOvr>
    <a:masterClrMapping/>
  </p:clrMapOvr>
</p:sld>
</file>

<file path=ppt/theme/theme1.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2025-09-27T04:01:21Z</dcterms:created>
  <dcterms:modified xsi:type="dcterms:W3CDTF">2025-09-27T04:01:21Z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