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presProps" Target="presProps.xml"/>
  <Relationship Id="rId10" Type="http://schemas.openxmlformats.org/officeDocument/2006/relationships/viewProps" Target="viewProps.xml"/>
  <Relationship Id="rId1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327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22_ca_object_representations_media_1149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02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Hijos de la Dicha (díptico Florencia) (GD-O-00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rectangular, orientación vertical, compuesta por dos paneles.
Panel A: Composición en base a figura de un cuerpo accidentado por una fuerza externa. Predominio de tonos negro, verde, blanco y amarillo.
Panel B: Composición en base a figura de un cuerpo accidentado por una fuerza externa. Predominio de tonos amarillo, negro, blanco y rosa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theme/theme1.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2025-12-15T22:16:38Z</dcterms:created>
  <dcterms:modified xsi:type="dcterms:W3CDTF">2025-12-15T22:16:38Z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