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6015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15714_ca_object_representations_media_1618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26695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Las Obras y sus relatos (GD-D-00220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6">
  <a:themeElements>
    <a:clrScheme name="Theme3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2025-09-27T03:31:19Z</dcterms:created>
  <dcterms:modified xsi:type="dcterms:W3CDTF">2025-09-27T03:31:19Z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