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252_ca_object_representations_media_1971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25_ca_object_representations_media_178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288_ca_object_representations_media_1852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474_ca_object_representations_media_2024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95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íaz, el coloso (GD-D-0059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43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e galerías por el Barrio Italia (GD-D-0057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28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resultado de un ¿Qué Hacer? (GD-D-00391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448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y Jaime León (GD-D-0036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2025-12-16T10:56:19Z</dcterms:created>
  <dcterms:modified xsi:type="dcterms:W3CDTF">2025-12-16T10:56:19Z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